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5105402"/>
            <a:ext cx="9347200" cy="917575"/>
          </a:xfrm>
        </p:spPr>
        <p:txBody>
          <a:bodyPr wrap="square"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943600"/>
            <a:ext cx="8534400" cy="533400"/>
          </a:xfrm>
        </p:spPr>
        <p:txBody>
          <a:bodyPr wrap="square">
            <a:norm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1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709740"/>
            <a:ext cx="10464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4589465"/>
            <a:ext cx="10464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2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825625"/>
            <a:ext cx="5215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7333" y="1825625"/>
            <a:ext cx="5215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0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76198"/>
            <a:ext cx="10464800" cy="13716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622425"/>
            <a:ext cx="5215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000" y="2270125"/>
            <a:ext cx="5215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7332" y="1622425"/>
            <a:ext cx="5215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7332" y="2270125"/>
            <a:ext cx="5215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7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76199"/>
            <a:ext cx="104648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41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0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76199"/>
            <a:ext cx="104648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450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70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0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76199"/>
            <a:ext cx="10464800" cy="1371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825625"/>
            <a:ext cx="10464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7E86BF-3AC5-4B84-BFD6-997317E0D9D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4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9E47-8FF6-4848-B312-066224079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Paul Before Governor Felix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0AE55-BFBF-4691-ACFA-19C956C572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Acts 24:22-27</a:t>
            </a:r>
          </a:p>
        </p:txBody>
      </p:sp>
    </p:spTree>
    <p:extLst>
      <p:ext uri="{BB962C8B-B14F-4D97-AF65-F5344CB8AC3E}">
        <p14:creationId xmlns:p14="http://schemas.microsoft.com/office/powerpoint/2010/main" val="157502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C28B-4162-4E9C-B328-1D00E86E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Preached On Righteousness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81E71-EB94-4C8F-AB16-5DD5A9B3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God’s plan to make man righteous is revealed in the gospel - Rom. 1:16-17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plan is based upon the death of Christ as our propitiation - Rom. 3:23-26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requires strong, obedient faith to obtain this righteousness - Rom. 4:18-25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Maintaining this righteousness depends on our submitting to God - Rom. 10:1-4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992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2AE98-0071-4BC5-B7EE-E0B3F19F8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Preached On Self-Control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D8725-5304-423E-9A4E-CBAB1BD37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All who wish to please God and win the prize must have self-control - 1 Cor. 9:24-27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Self-control is the result of the influence of the Spirit in our lives - Gal. 5:22-23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involves putting off the old man and putting on the new man - Col. 3:5-10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Thus, we must be careful not to be entangled with things of this life - 2 Tim. 2:3-4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635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F12-8F49-448A-97EC-9E9FB621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Preached On Judgment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AFFA2-F6CA-404A-8557-D8AD7D561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Jesus told us about judgment to come - Matt. 25:31-34, 41, 46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Paul taught others that judgment will come - Acts 17:30-31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standard by which we shall be judged will be the gospel - Rom. 2:5-11, 16</a:t>
            </a:r>
          </a:p>
          <a:p>
            <a:pPr>
              <a:lnSpc>
                <a:spcPct val="80000"/>
              </a:lnSpc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the basis upon which we shall be judged will be our deeds - 2 Cor. 5:10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0297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The great love of God for man</a:t>
            </a:r>
            <a:r>
              <a:rPr lang="en-US" sz="3800" dirty="0"/>
              <a:t> (</a:t>
            </a:r>
            <a:r>
              <a:rPr lang="en-US" sz="3800" u="sng" dirty="0" err="1"/>
              <a:t>Jn</a:t>
            </a:r>
            <a:r>
              <a:rPr lang="en-US" sz="3800" u="sng" dirty="0"/>
              <a:t> 3:16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He gave His Son, Jesus Christ, as the Savior</a:t>
            </a:r>
            <a:r>
              <a:rPr lang="en-US" sz="3800" dirty="0"/>
              <a:t> (</a:t>
            </a:r>
            <a:r>
              <a:rPr lang="en-US" sz="3800" u="sng" dirty="0"/>
              <a:t>Lk 19:10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Sent the Holy Spirit as a guide</a:t>
            </a:r>
            <a:r>
              <a:rPr lang="en-US" sz="3800" dirty="0"/>
              <a:t> (</a:t>
            </a:r>
            <a:r>
              <a:rPr lang="en-US" sz="3800" u="sng" dirty="0" err="1"/>
              <a:t>Jn</a:t>
            </a:r>
            <a:r>
              <a:rPr lang="en-US" sz="3800" u="sng" dirty="0"/>
              <a:t> 16:13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Gave the Gospel as "the power" unto salvation</a:t>
            </a:r>
            <a:r>
              <a:rPr lang="en-US" sz="3800" dirty="0"/>
              <a:t> (</a:t>
            </a:r>
            <a:r>
              <a:rPr lang="en-US" sz="3800" u="sng" dirty="0"/>
              <a:t>Rom 1:16</a:t>
            </a:r>
            <a:r>
              <a:rPr lang="en-US" sz="3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dirty="0"/>
              <a:t>Provided atonement by the blood of Christ</a:t>
            </a:r>
            <a:r>
              <a:rPr lang="en-US" sz="3800" dirty="0"/>
              <a:t> (</a:t>
            </a:r>
            <a:r>
              <a:rPr lang="en-US" sz="3800" u="sng" dirty="0"/>
              <a:t>Rom 5:9</a:t>
            </a:r>
            <a:r>
              <a:rPr lang="en-US" sz="38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Hear the Gospel</a:t>
            </a:r>
            <a:r>
              <a:rPr lang="en-US" sz="3800" dirty="0"/>
              <a:t> (</a:t>
            </a:r>
            <a:r>
              <a:rPr lang="en-US" sz="3800" u="sng" dirty="0"/>
              <a:t>Rom 10:17</a:t>
            </a:r>
            <a:r>
              <a:rPr lang="en-US" sz="3800" dirty="0"/>
              <a:t>, </a:t>
            </a:r>
            <a:r>
              <a:rPr lang="en-US" sz="3800" u="sng" dirty="0" err="1"/>
              <a:t>Jn</a:t>
            </a:r>
            <a:r>
              <a:rPr lang="en-US" sz="3800" u="sng" dirty="0"/>
              <a:t> 8:32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Believe the Gospel</a:t>
            </a:r>
            <a:r>
              <a:rPr lang="en-US" sz="3800" dirty="0"/>
              <a:t> (</a:t>
            </a:r>
            <a:r>
              <a:rPr lang="en-US" sz="3800" u="sng" dirty="0" err="1"/>
              <a:t>Heb</a:t>
            </a:r>
            <a:r>
              <a:rPr lang="en-US" sz="3800" u="sng" dirty="0"/>
              <a:t> 11:6</a:t>
            </a:r>
            <a:r>
              <a:rPr lang="en-US" sz="3800" dirty="0"/>
              <a:t>, </a:t>
            </a:r>
            <a:r>
              <a:rPr lang="en-US" sz="3800" u="sng" dirty="0" err="1"/>
              <a:t>Jn</a:t>
            </a:r>
            <a:r>
              <a:rPr lang="en-US" sz="3800" u="sng" dirty="0"/>
              <a:t> 20:31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Repent of past sins</a:t>
            </a:r>
            <a:r>
              <a:rPr lang="en-US" sz="3800" dirty="0"/>
              <a:t> (</a:t>
            </a:r>
            <a:r>
              <a:rPr lang="en-US" sz="3800" u="sng" dirty="0"/>
              <a:t>Lk 13:3</a:t>
            </a:r>
            <a:r>
              <a:rPr lang="en-US" sz="3800" dirty="0"/>
              <a:t>, </a:t>
            </a:r>
            <a:r>
              <a:rPr lang="en-US" sz="3800" u="sng" dirty="0"/>
              <a:t>Acts 17:30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Confess faith in Jesus Christ</a:t>
            </a:r>
            <a:r>
              <a:rPr lang="en-US" sz="3800" dirty="0"/>
              <a:t> (</a:t>
            </a:r>
            <a:r>
              <a:rPr lang="en-US" sz="3800" u="sng" dirty="0"/>
              <a:t>Rom 10:10</a:t>
            </a:r>
            <a:r>
              <a:rPr lang="en-US" sz="3800" dirty="0"/>
              <a:t>, </a:t>
            </a:r>
            <a:r>
              <a:rPr lang="en-US" sz="3800" u="sng" dirty="0"/>
              <a:t>Matt 10:32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Be Baptized</a:t>
            </a:r>
            <a:r>
              <a:rPr lang="en-US" sz="3800" dirty="0"/>
              <a:t> (</a:t>
            </a:r>
            <a:r>
              <a:rPr lang="en-US" sz="3800" u="sng" dirty="0"/>
              <a:t>Gal 3:27</a:t>
            </a:r>
            <a:r>
              <a:rPr lang="en-US" sz="3800" dirty="0"/>
              <a:t>, </a:t>
            </a:r>
            <a:r>
              <a:rPr lang="en-US" sz="3800" u="sng" dirty="0"/>
              <a:t>Mk 16:16</a:t>
            </a:r>
            <a:r>
              <a:rPr lang="en-US" sz="3800" dirty="0"/>
              <a:t>, </a:t>
            </a:r>
            <a:r>
              <a:rPr lang="en-US" sz="3800" u="sng" dirty="0"/>
              <a:t>Acts 2:38</a:t>
            </a:r>
            <a:r>
              <a:rPr lang="en-US" sz="3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dirty="0"/>
              <a:t>Be faithful unto death</a:t>
            </a:r>
            <a:r>
              <a:rPr lang="en-US" sz="3800" dirty="0"/>
              <a:t> (Rev 2:10)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formation_am_25_PowerPlugs_Template_or6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formation_am_25_PowerPlugs_Template_or6x.v17.10.s.potx" id="{DC93A918-3F88-422A-9078-12990CAB7D95}" vid="{B6FD851B-C001-4595-8FC6-6AE3BD3425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Information_am_25_PowerPlugs_Template_or6x.v18.01.s</Template>
  <TotalTime>133</TotalTime>
  <Words>353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Information_am_25_PowerPlugs_Template_or6x.v18.01.s</vt:lpstr>
      <vt:lpstr>Paul Before Governor Felix</vt:lpstr>
      <vt:lpstr>He Preached On Righteousness</vt:lpstr>
      <vt:lpstr>He Preached On Self-Control</vt:lpstr>
      <vt:lpstr>He Preached On Judgment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 Before Governor Felix</dc:title>
  <dc:creator>Jack Critchfield</dc:creator>
  <cp:lastModifiedBy>Jack Critchfield</cp:lastModifiedBy>
  <cp:revision>4</cp:revision>
  <dcterms:created xsi:type="dcterms:W3CDTF">2020-10-27T16:29:38Z</dcterms:created>
  <dcterms:modified xsi:type="dcterms:W3CDTF">2020-10-27T18:43:16Z</dcterms:modified>
</cp:coreProperties>
</file>